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9" r:id="rId1"/>
    <p:sldMasterId id="2147483935" r:id="rId2"/>
  </p:sldMasterIdLst>
  <p:notesMasterIdLst>
    <p:notesMasterId r:id="rId78"/>
  </p:notesMasterIdLst>
  <p:sldIdLst>
    <p:sldId id="486" r:id="rId3"/>
    <p:sldId id="544" r:id="rId4"/>
    <p:sldId id="573" r:id="rId5"/>
    <p:sldId id="574" r:id="rId6"/>
    <p:sldId id="579" r:id="rId7"/>
    <p:sldId id="585" r:id="rId8"/>
    <p:sldId id="586" r:id="rId9"/>
    <p:sldId id="587" r:id="rId10"/>
    <p:sldId id="600" r:id="rId11"/>
    <p:sldId id="580" r:id="rId12"/>
    <p:sldId id="572" r:id="rId13"/>
    <p:sldId id="505" r:id="rId14"/>
    <p:sldId id="603" r:id="rId15"/>
    <p:sldId id="588" r:id="rId16"/>
    <p:sldId id="506" r:id="rId17"/>
    <p:sldId id="507" r:id="rId18"/>
    <p:sldId id="509" r:id="rId19"/>
    <p:sldId id="589" r:id="rId20"/>
    <p:sldId id="511" r:id="rId21"/>
    <p:sldId id="581" r:id="rId22"/>
    <p:sldId id="513" r:id="rId23"/>
    <p:sldId id="514" r:id="rId24"/>
    <p:sldId id="515" r:id="rId25"/>
    <p:sldId id="516" r:id="rId26"/>
    <p:sldId id="571" r:id="rId27"/>
    <p:sldId id="517" r:id="rId28"/>
    <p:sldId id="607" r:id="rId29"/>
    <p:sldId id="611" r:id="rId30"/>
    <p:sldId id="524" r:id="rId31"/>
    <p:sldId id="525" r:id="rId32"/>
    <p:sldId id="561" r:id="rId33"/>
    <p:sldId id="545" r:id="rId34"/>
    <p:sldId id="610" r:id="rId35"/>
    <p:sldId id="609" r:id="rId36"/>
    <p:sldId id="608" r:id="rId37"/>
    <p:sldId id="562" r:id="rId38"/>
    <p:sldId id="597" r:id="rId39"/>
    <p:sldId id="526" r:id="rId40"/>
    <p:sldId id="527" r:id="rId41"/>
    <p:sldId id="598" r:id="rId42"/>
    <p:sldId id="594" r:id="rId43"/>
    <p:sldId id="576" r:id="rId44"/>
    <p:sldId id="575" r:id="rId45"/>
    <p:sldId id="619" r:id="rId46"/>
    <p:sldId id="616" r:id="rId47"/>
    <p:sldId id="617" r:id="rId48"/>
    <p:sldId id="618" r:id="rId49"/>
    <p:sldId id="563" r:id="rId50"/>
    <p:sldId id="531" r:id="rId51"/>
    <p:sldId id="564" r:id="rId52"/>
    <p:sldId id="565" r:id="rId53"/>
    <p:sldId id="532" r:id="rId54"/>
    <p:sldId id="533" r:id="rId55"/>
    <p:sldId id="596" r:id="rId56"/>
    <p:sldId id="621" r:id="rId57"/>
    <p:sldId id="622" r:id="rId58"/>
    <p:sldId id="606" r:id="rId59"/>
    <p:sldId id="614" r:id="rId60"/>
    <p:sldId id="613" r:id="rId61"/>
    <p:sldId id="620" r:id="rId62"/>
    <p:sldId id="615" r:id="rId63"/>
    <p:sldId id="547" r:id="rId64"/>
    <p:sldId id="548" r:id="rId65"/>
    <p:sldId id="552" r:id="rId66"/>
    <p:sldId id="554" r:id="rId67"/>
    <p:sldId id="604" r:id="rId68"/>
    <p:sldId id="595" r:id="rId69"/>
    <p:sldId id="556" r:id="rId70"/>
    <p:sldId id="557" r:id="rId71"/>
    <p:sldId id="558" r:id="rId72"/>
    <p:sldId id="623" r:id="rId73"/>
    <p:sldId id="583" r:id="rId74"/>
    <p:sldId id="560" r:id="rId75"/>
    <p:sldId id="566" r:id="rId76"/>
    <p:sldId id="612" r:id="rId7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D7D6D2"/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49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673AD-80DE-4470-922B-DD463A05C5BC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BAA53-F4C7-46EA-9FDB-C7879BF1B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03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2044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743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049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715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125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077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18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6230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4485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848949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684367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297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213722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5113817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316144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260480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986695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177990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899781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096195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258248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289293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8173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508412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993781"/>
      </p:ext>
    </p:extLst>
  </p:cSld>
  <p:clrMapOvr>
    <a:masterClrMapping/>
  </p:clrMapOvr>
  <p:transition spd="slow" advTm="15000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145499"/>
      </p:ext>
    </p:extLst>
  </p:cSld>
  <p:clrMapOvr>
    <a:masterClrMapping/>
  </p:clrMapOvr>
  <p:transition spd="slow" advTm="15000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897980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896091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852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5766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460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507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6193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325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89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  <p:sldLayoutId id="2147483913" r:id="rId14"/>
    <p:sldLayoutId id="2147483914" r:id="rId15"/>
    <p:sldLayoutId id="2147483915" r:id="rId16"/>
    <p:sldLayoutId id="2147483916" r:id="rId17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265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</p:sldLayoutIdLst>
  <p:transition spd="slow" advTm="15000">
    <p:wipe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yt3.ggpht.com/a/AGF-l7-Uk8Tt7767ByfuBy2Ya1hsBtYgzThgH_yrCg=s900-c-k-c0xffffffff-no-rj-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0470"/>
            <a:ext cx="836502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flipH="1">
            <a:off x="618991" y="444189"/>
            <a:ext cx="7416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ГОСУДАРСТВЕННОЕ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АВТОНОМНОЕ ПРОФЕССИОНАЛЬНОЕ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ОБРАЗОВАТЕЛЬНОЕ УЧРЕЖДЕНИЕ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КРАСНОДАРСКОГО КРАЯ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«КУРГАНИНСКИЙ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АГРАРНО-ТЕХНОЛОГИЧЕСКИЙ ТЕХНИКУМ»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5164741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4967886"/>
            <a:ext cx="38884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Отряд 1000 добрых дел имени </a:t>
            </a:r>
            <a:br>
              <a:rPr kumimoji="0" lang="ru-RU" sz="2800" b="1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 Вани Ломакина»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78835759"/>
      </p:ext>
    </p:extLst>
  </p:cSld>
  <p:clrMapOvr>
    <a:masterClrMapping/>
  </p:clrMapOvr>
  <p:transition spd="slow" advTm="5165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19" r="87931"/>
          <a:stretch/>
        </p:blipFill>
        <p:spPr bwMode="auto">
          <a:xfrm>
            <a:off x="467544" y="404664"/>
            <a:ext cx="1008112" cy="59766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95736" y="1844824"/>
            <a:ext cx="55446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en-US" sz="7200" dirty="0">
                <a:solidFill>
                  <a:srgbClr val="FF0000"/>
                </a:solidFill>
              </a:rPr>
              <a:t>#</a:t>
            </a:r>
            <a:r>
              <a:rPr lang="ru-RU" sz="7200" dirty="0" smtClean="0">
                <a:solidFill>
                  <a:srgbClr val="FF0000"/>
                </a:solidFill>
              </a:rPr>
              <a:t> СВОИХ НЕ БРОСАЕМ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149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60648"/>
            <a:ext cx="7416823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64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764704"/>
            <a:ext cx="731657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1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39" r="87931" b="-1"/>
          <a:stretch/>
        </p:blipFill>
        <p:spPr bwMode="auto">
          <a:xfrm>
            <a:off x="467544" y="332656"/>
            <a:ext cx="1008112" cy="6048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756084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5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39" r="87931" b="-1"/>
          <a:stretch/>
        </p:blipFill>
        <p:spPr bwMode="auto">
          <a:xfrm>
            <a:off x="467544" y="332656"/>
            <a:ext cx="1008112" cy="6048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7488832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8876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63371"/>
            <a:ext cx="7416824" cy="57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62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76671"/>
            <a:ext cx="7344816" cy="59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230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76671"/>
            <a:ext cx="7560840" cy="612068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7573868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39" r="87931" b="-1"/>
          <a:stretch/>
        </p:blipFill>
        <p:spPr bwMode="auto">
          <a:xfrm>
            <a:off x="467544" y="332656"/>
            <a:ext cx="1008112" cy="6048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60648"/>
            <a:ext cx="741682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68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32656"/>
            <a:ext cx="734481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04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theslide.ru/img/thumbs/183469362a0b14fb31cc877af325541f-800x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884"/>
            <a:ext cx="9144000" cy="6893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31177" r="76726" b="44118"/>
          <a:stretch/>
        </p:blipFill>
        <p:spPr>
          <a:xfrm>
            <a:off x="323528" y="1772816"/>
            <a:ext cx="1943874" cy="151216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20" t="67646" r="75002" b="6472"/>
          <a:stretch/>
        </p:blipFill>
        <p:spPr>
          <a:xfrm>
            <a:off x="611560" y="3772450"/>
            <a:ext cx="1944216" cy="158417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7402" t="70997" r="42126" b="5907"/>
          <a:stretch/>
        </p:blipFill>
        <p:spPr>
          <a:xfrm>
            <a:off x="2699792" y="5578444"/>
            <a:ext cx="1872208" cy="127955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68897" t="64698" r="4332" b="5907"/>
          <a:stretch/>
        </p:blipFill>
        <p:spPr>
          <a:xfrm>
            <a:off x="5436095" y="3933056"/>
            <a:ext cx="2409141" cy="172819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5195" t="31102" r="5907" b="45801"/>
          <a:stretch/>
        </p:blipFill>
        <p:spPr>
          <a:xfrm>
            <a:off x="5868144" y="1628800"/>
            <a:ext cx="2088232" cy="151216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82968695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19" r="87931"/>
          <a:stretch/>
        </p:blipFill>
        <p:spPr bwMode="auto">
          <a:xfrm>
            <a:off x="467544" y="404664"/>
            <a:ext cx="1008112" cy="59766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491880" y="2348880"/>
            <a:ext cx="45945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НЕТ</a:t>
            </a:r>
          </a:p>
          <a:p>
            <a:r>
              <a:rPr lang="ru-RU" sz="4800" dirty="0" smtClean="0">
                <a:solidFill>
                  <a:srgbClr val="FF0000"/>
                </a:solidFill>
              </a:rPr>
              <a:t> ТЕРРОРИЗМУ.</a:t>
            </a:r>
            <a:r>
              <a:rPr lang="ru-RU" dirty="0" smtClean="0"/>
              <a:t>!,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3509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60648"/>
            <a:ext cx="7560839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340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88640"/>
            <a:ext cx="7488831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369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1254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myslide.ru/documents_7/09179944273e3855a9d58d4a75099821/img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"/>
          <a:stretch/>
        </p:blipFill>
        <p:spPr bwMode="auto">
          <a:xfrm>
            <a:off x="1601787" y="764704"/>
            <a:ext cx="6930653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02433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0" t="20601" r="17801" b="21651"/>
          <a:stretch/>
        </p:blipFill>
        <p:spPr>
          <a:xfrm>
            <a:off x="1559559" y="476672"/>
            <a:ext cx="7272808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300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32656"/>
            <a:ext cx="756084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043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3" t="28349" r="19389"/>
          <a:stretch/>
        </p:blipFill>
        <p:spPr>
          <a:xfrm>
            <a:off x="1403648" y="476672"/>
            <a:ext cx="7416824" cy="57606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60" y="2780928"/>
            <a:ext cx="316835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4713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 rot="10800000" flipV="1">
            <a:off x="1907704" y="620689"/>
            <a:ext cx="54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 </a:t>
            </a:r>
            <a:r>
              <a:rPr lang="ru-RU" sz="4400" dirty="0" smtClean="0">
                <a:solidFill>
                  <a:srgbClr val="FF0000"/>
                </a:solidFill>
              </a:rPr>
              <a:t>ШЕФСТВО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7" y="1390130"/>
            <a:ext cx="7721624" cy="529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59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32656"/>
            <a:ext cx="7344816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290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16632"/>
            <a:ext cx="7632847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629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6070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1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16632"/>
            <a:ext cx="7884367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588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88640"/>
            <a:ext cx="7776863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24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0"/>
            <a:ext cx="7560839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00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04664"/>
            <a:ext cx="7677472" cy="597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98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76672"/>
            <a:ext cx="7605464" cy="59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919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04664"/>
            <a:ext cx="727280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069"/>
          <a:stretch/>
        </p:blipFill>
        <p:spPr bwMode="auto">
          <a:xfrm>
            <a:off x="467544" y="260648"/>
            <a:ext cx="1080120" cy="612067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627784" y="1340768"/>
            <a:ext cx="4176464" cy="41549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ru-RU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88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МЫ</a:t>
            </a:r>
          </a:p>
          <a:p>
            <a:r>
              <a:rPr lang="ru-RU" sz="88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 ЗА ЗОЖ</a:t>
            </a:r>
            <a:endParaRPr lang="ru-RU" sz="88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6443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748883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308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608" y="4192"/>
            <a:ext cx="7803392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59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88640"/>
            <a:ext cx="7704855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54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692696"/>
            <a:ext cx="7632848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3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8" t="4482" r="1905" b="280"/>
          <a:stretch/>
        </p:blipFill>
        <p:spPr>
          <a:xfrm>
            <a:off x="1331640" y="188640"/>
            <a:ext cx="756084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652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0" t="20601" r="17801" b="21651"/>
          <a:stretch/>
        </p:blipFill>
        <p:spPr>
          <a:xfrm>
            <a:off x="1331640" y="260648"/>
            <a:ext cx="7632848" cy="64087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452566"/>
            <a:ext cx="3528392" cy="212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96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793"/>
          <a:stretch/>
        </p:blipFill>
        <p:spPr bwMode="auto">
          <a:xfrm>
            <a:off x="467544" y="476672"/>
            <a:ext cx="936104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87034"/>
            <a:ext cx="7497216" cy="631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747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87179" b="2326"/>
          <a:stretch/>
        </p:blipFill>
        <p:spPr bwMode="auto">
          <a:xfrm>
            <a:off x="467544" y="332656"/>
            <a:ext cx="1080120" cy="604867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75856" y="1844824"/>
            <a:ext cx="46805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ПРОЕКТЫ,  ФОРУМЫ   СЛЕТЫ  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0528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85762"/>
            <a:ext cx="7344816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85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04664"/>
            <a:ext cx="7416824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267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04664"/>
            <a:ext cx="7344816" cy="597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7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48680"/>
            <a:ext cx="5328592" cy="583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701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/>
          <a:stretch/>
        </p:blipFill>
        <p:spPr>
          <a:xfrm>
            <a:off x="1331640" y="332656"/>
            <a:ext cx="7488832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46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0648"/>
            <a:ext cx="763284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9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19" r="87931"/>
          <a:stretch/>
        </p:blipFill>
        <p:spPr bwMode="auto">
          <a:xfrm>
            <a:off x="467544" y="404664"/>
            <a:ext cx="1008112" cy="59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50" r="50000"/>
          <a:stretch/>
        </p:blipFill>
        <p:spPr>
          <a:xfrm>
            <a:off x="1475656" y="404664"/>
            <a:ext cx="727280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782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8640"/>
            <a:ext cx="7704856" cy="6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252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8640"/>
            <a:ext cx="7641232" cy="644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13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50658"/>
            <a:ext cx="7416824" cy="61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930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32656"/>
            <a:ext cx="748883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4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4" t="22506" r="19697" b="21344"/>
          <a:stretch/>
        </p:blipFill>
        <p:spPr>
          <a:xfrm>
            <a:off x="1475656" y="1124743"/>
            <a:ext cx="7272808" cy="5256583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 rot="10800000" flipV="1">
            <a:off x="1763688" y="436098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Участие в </a:t>
            </a:r>
            <a:r>
              <a:rPr lang="ru-RU" sz="2800" dirty="0" err="1" smtClean="0">
                <a:solidFill>
                  <a:srgbClr val="FF0000"/>
                </a:solidFill>
              </a:rPr>
              <a:t>востановлении</a:t>
            </a:r>
            <a:r>
              <a:rPr lang="ru-RU" sz="2800" dirty="0" smtClean="0">
                <a:solidFill>
                  <a:srgbClr val="FF0000"/>
                </a:solidFill>
              </a:rPr>
              <a:t> дома </a:t>
            </a:r>
            <a:r>
              <a:rPr lang="ru-RU" sz="2800" dirty="0" err="1" smtClean="0">
                <a:solidFill>
                  <a:srgbClr val="FF0000"/>
                </a:solidFill>
              </a:rPr>
              <a:t>Пузанкова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552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78" r="87069" b="1"/>
          <a:stretch/>
        </p:blipFill>
        <p:spPr bwMode="auto">
          <a:xfrm>
            <a:off x="467544" y="188640"/>
            <a:ext cx="1080120" cy="61926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835696" y="2132856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БЛАГО -ТВОРИТЕЛЬНОСТЬ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2764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748883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677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32656"/>
            <a:ext cx="727280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175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16632"/>
            <a:ext cx="7632847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0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0"/>
            <a:ext cx="7704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868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19" r="87931"/>
          <a:stretch/>
        </p:blipFill>
        <p:spPr bwMode="auto">
          <a:xfrm>
            <a:off x="467544" y="404664"/>
            <a:ext cx="1008112" cy="59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F:\DSC_03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692696"/>
            <a:ext cx="4104456" cy="2443715"/>
          </a:xfrm>
          <a:prstGeom prst="rect">
            <a:avLst/>
          </a:prstGeom>
          <a:noFill/>
        </p:spPr>
      </p:pic>
      <p:pic>
        <p:nvPicPr>
          <p:cNvPr id="4" name="Picture 2" descr="F:\IMG-20181009-WA00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501008"/>
            <a:ext cx="4104456" cy="2398511"/>
          </a:xfrm>
          <a:prstGeom prst="rect">
            <a:avLst/>
          </a:prstGeom>
          <a:noFill/>
        </p:spPr>
      </p:pic>
      <p:pic>
        <p:nvPicPr>
          <p:cNvPr id="5" name="Рисунок 4" descr="C:\Documents and Settings\Oksana\Рабочий стол\101MSDCF\DSC070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5" y="3501008"/>
            <a:ext cx="2880320" cy="2533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" t="-651" r="388" b="651"/>
          <a:stretch/>
        </p:blipFill>
        <p:spPr>
          <a:xfrm>
            <a:off x="5711455" y="692696"/>
            <a:ext cx="2892993" cy="244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088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78" r="87069" b="1"/>
          <a:stretch/>
        </p:blipFill>
        <p:spPr bwMode="auto">
          <a:xfrm>
            <a:off x="467544" y="188640"/>
            <a:ext cx="1080120" cy="61926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339752" y="1556792"/>
            <a:ext cx="61635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КРАЕВЫЕ</a:t>
            </a:r>
          </a:p>
          <a:p>
            <a:r>
              <a:rPr lang="ru-RU" sz="6000" dirty="0" smtClean="0">
                <a:solidFill>
                  <a:srgbClr val="FF0000"/>
                </a:solidFill>
              </a:rPr>
              <a:t>   РАЙОННЫЕ </a:t>
            </a:r>
          </a:p>
          <a:p>
            <a:r>
              <a:rPr lang="ru-RU" sz="6000" dirty="0" smtClean="0">
                <a:solidFill>
                  <a:srgbClr val="FF0000"/>
                </a:solidFill>
              </a:rPr>
              <a:t>ГОРОДСКИЕ </a:t>
            </a:r>
          </a:p>
          <a:p>
            <a:r>
              <a:rPr lang="ru-RU" sz="6000" dirty="0" smtClean="0">
                <a:solidFill>
                  <a:srgbClr val="FF0000"/>
                </a:solidFill>
              </a:rPr>
              <a:t>    АКЦИИ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8764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39" r="87931" b="-1"/>
          <a:stretch/>
        </p:blipFill>
        <p:spPr bwMode="auto">
          <a:xfrm>
            <a:off x="467544" y="332656"/>
            <a:ext cx="1008112" cy="6048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32656"/>
            <a:ext cx="7416824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390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764704"/>
            <a:ext cx="7488832" cy="585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603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13048"/>
            <a:ext cx="756084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984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5446"/>
            <a:ext cx="7560840" cy="647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712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0"/>
            <a:ext cx="7704856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930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7" r="88235"/>
          <a:stretch/>
        </p:blipFill>
        <p:spPr bwMode="auto">
          <a:xfrm>
            <a:off x="467544" y="44624"/>
            <a:ext cx="1008112" cy="633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476672"/>
            <a:ext cx="5143500" cy="59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257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0" t="20601" r="17801" b="20600"/>
          <a:stretch/>
        </p:blipFill>
        <p:spPr>
          <a:xfrm>
            <a:off x="1259632" y="188640"/>
            <a:ext cx="756084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169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/>
          <a:stretch/>
        </p:blipFill>
        <p:spPr>
          <a:xfrm>
            <a:off x="1403648" y="404664"/>
            <a:ext cx="7488832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33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692696"/>
            <a:ext cx="1656184" cy="2859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0"/>
            <a:ext cx="7848872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4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19" r="87931"/>
          <a:stretch/>
        </p:blipFill>
        <p:spPr bwMode="auto">
          <a:xfrm>
            <a:off x="467544" y="404664"/>
            <a:ext cx="1008112" cy="59766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23728" y="1844824"/>
            <a:ext cx="56886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ru-RU" sz="6000" dirty="0" smtClean="0">
                <a:solidFill>
                  <a:srgbClr val="FF0000"/>
                </a:solidFill>
              </a:rPr>
              <a:t>ПОМНИМ  !</a:t>
            </a:r>
          </a:p>
          <a:p>
            <a:r>
              <a:rPr lang="ru-RU" sz="6000" dirty="0" smtClean="0">
                <a:solidFill>
                  <a:srgbClr val="FF0000"/>
                </a:solidFill>
              </a:rPr>
              <a:t>ЧТИМ!</a:t>
            </a:r>
          </a:p>
          <a:p>
            <a:r>
              <a:rPr lang="ru-RU" sz="6000" dirty="0" smtClean="0">
                <a:solidFill>
                  <a:srgbClr val="FF0000"/>
                </a:solidFill>
              </a:rPr>
              <a:t> ГОРДИМСЯ!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724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88640"/>
            <a:ext cx="7992887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35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59" r="87069" b="1"/>
          <a:stretch/>
        </p:blipFill>
        <p:spPr bwMode="auto">
          <a:xfrm>
            <a:off x="467544" y="260648"/>
            <a:ext cx="1080120" cy="6120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42646"/>
            <a:ext cx="7344816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059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4392488" cy="59046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32656"/>
            <a:ext cx="3960440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283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0"/>
            <a:ext cx="7560839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247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52928" cy="59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0"/>
            <a:ext cx="7560839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09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069"/>
          <a:stretch/>
        </p:blipFill>
        <p:spPr bwMode="auto">
          <a:xfrm>
            <a:off x="467544" y="332656"/>
            <a:ext cx="1080120" cy="61206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763688" y="2060848"/>
            <a:ext cx="7171470" cy="2592288"/>
          </a:xfrm>
          <a:prstGeom prst="rect">
            <a:avLst/>
          </a:prstGeom>
          <a:noFill/>
        </p:spPr>
        <p:txBody>
          <a:bodyPr wrap="none" rtlCol="0">
            <a:prstTxWarp prst="textTriangleInverted">
              <a:avLst/>
            </a:prstTxWarp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Продолжение следует…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585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19" r="87931"/>
          <a:stretch/>
        </p:blipFill>
        <p:spPr bwMode="auto">
          <a:xfrm>
            <a:off x="467544" y="404664"/>
            <a:ext cx="1008112" cy="59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b="21651"/>
          <a:stretch/>
        </p:blipFill>
        <p:spPr>
          <a:xfrm>
            <a:off x="1331640" y="188640"/>
            <a:ext cx="7488832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11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p/pC2ryL19JveDk5QiS8WYHR0bUNGxAwzVhjnTaP7MgF/slide-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39" r="87931" b="-1"/>
          <a:stretch/>
        </p:blipFill>
        <p:spPr bwMode="auto">
          <a:xfrm>
            <a:off x="467544" y="332656"/>
            <a:ext cx="1008112" cy="604867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699792" y="764704"/>
            <a:ext cx="5057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4800" dirty="0" smtClean="0">
                <a:solidFill>
                  <a:srgbClr val="FF0000"/>
                </a:solidFill>
              </a:rPr>
              <a:t>АЛЛЕЯ ПАМЯТИ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595701"/>
            <a:ext cx="7785247" cy="507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680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2_Натуральные материалы">
  <a:themeElements>
    <a:clrScheme name="Оранжевый и красный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3916</TotalTime>
  <Words>62</Words>
  <Application>Microsoft Office PowerPoint</Application>
  <PresentationFormat>Экран (4:3)</PresentationFormat>
  <Paragraphs>23</Paragraphs>
  <Slides>75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75</vt:i4>
      </vt:variant>
    </vt:vector>
  </HeadingPairs>
  <TitlesOfParts>
    <vt:vector size="82" baseType="lpstr">
      <vt:lpstr>Arial</vt:lpstr>
      <vt:lpstr>Arial Black</vt:lpstr>
      <vt:lpstr>Calibri</vt:lpstr>
      <vt:lpstr>Garamond</vt:lpstr>
      <vt:lpstr>Times New Roman</vt:lpstr>
      <vt:lpstr>Натуральные материалы</vt:lpstr>
      <vt:lpstr>2_Натуральные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im</dc:creator>
  <cp:lastModifiedBy>Педагог</cp:lastModifiedBy>
  <cp:revision>388</cp:revision>
  <dcterms:modified xsi:type="dcterms:W3CDTF">2022-12-05T06:39:44Z</dcterms:modified>
</cp:coreProperties>
</file>